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6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325E6-CB11-4EAA-9D00-EA0235031C55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97E5-833D-4DBA-81F4-8FD6A759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74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325E6-CB11-4EAA-9D00-EA0235031C55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97E5-833D-4DBA-81F4-8FD6A759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04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325E6-CB11-4EAA-9D00-EA0235031C55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97E5-833D-4DBA-81F4-8FD6A759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4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325E6-CB11-4EAA-9D00-EA0235031C55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97E5-833D-4DBA-81F4-8FD6A759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73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325E6-CB11-4EAA-9D00-EA0235031C55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97E5-833D-4DBA-81F4-8FD6A759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97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325E6-CB11-4EAA-9D00-EA0235031C55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97E5-833D-4DBA-81F4-8FD6A759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7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325E6-CB11-4EAA-9D00-EA0235031C55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97E5-833D-4DBA-81F4-8FD6A759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5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325E6-CB11-4EAA-9D00-EA0235031C55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97E5-833D-4DBA-81F4-8FD6A759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8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325E6-CB11-4EAA-9D00-EA0235031C55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97E5-833D-4DBA-81F4-8FD6A759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5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325E6-CB11-4EAA-9D00-EA0235031C55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97E5-833D-4DBA-81F4-8FD6A759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39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325E6-CB11-4EAA-9D00-EA0235031C55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97E5-833D-4DBA-81F4-8FD6A759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91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325E6-CB11-4EAA-9D00-EA0235031C55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797E5-833D-4DBA-81F4-8FD6A759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1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-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KWL Chart of Suffer the Little Children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435279"/>
              </p:ext>
            </p:extLst>
          </p:nvPr>
        </p:nvGraphicFramePr>
        <p:xfrm>
          <a:off x="609600" y="472441"/>
          <a:ext cx="7848600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3048000"/>
                <a:gridCol w="2362200"/>
              </a:tblGrid>
              <a:tr h="121920">
                <a:tc>
                  <a:txBody>
                    <a:bodyPr/>
                    <a:lstStyle/>
                    <a:p>
                      <a:r>
                        <a:rPr lang="en-US" dirty="0" smtClean="0"/>
                        <a:t>What do I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r>
                        <a:rPr lang="en-US" baseline="0" dirty="0" smtClean="0"/>
                        <a:t> I don’t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</a:t>
                      </a:r>
                      <a:r>
                        <a:rPr lang="en-US" baseline="0" dirty="0" smtClean="0"/>
                        <a:t> learned</a:t>
                      </a:r>
                      <a:endParaRPr lang="en-US" dirty="0"/>
                    </a:p>
                  </a:txBody>
                  <a:tcPr/>
                </a:tc>
              </a:tr>
              <a:tr h="551172">
                <a:tc>
                  <a:txBody>
                    <a:bodyPr/>
                    <a:lstStyle/>
                    <a:p>
                      <a:r>
                        <a:rPr lang="en-US" dirty="0" smtClean="0"/>
                        <a:t>Miss Sidley was put in therapy</a:t>
                      </a:r>
                      <a:r>
                        <a:rPr lang="en-US" baseline="0" dirty="0" smtClean="0"/>
                        <a:t> and watched over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 did she kept</a:t>
                      </a:r>
                      <a:r>
                        <a:rPr lang="en-US" baseline="0" dirty="0" smtClean="0"/>
                        <a:t> killing the kids?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r>
                        <a:rPr lang="en-US" baseline="0" dirty="0" smtClean="0"/>
                        <a:t> Sidley was in deep and has to finish it</a:t>
                      </a:r>
                      <a:endParaRPr lang="en-US" dirty="0"/>
                    </a:p>
                  </a:txBody>
                  <a:tcPr/>
                </a:tc>
              </a:tr>
              <a:tr h="551172">
                <a:tc>
                  <a:txBody>
                    <a:bodyPr/>
                    <a:lstStyle/>
                    <a:p>
                      <a:r>
                        <a:rPr lang="en-US" dirty="0" smtClean="0"/>
                        <a:t>Miss Sidley</a:t>
                      </a:r>
                      <a:r>
                        <a:rPr lang="en-US" baseline="0" dirty="0" smtClean="0"/>
                        <a:t> has a deadly instinct on detecting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 wasn’t she sentenced to prison?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She’ll be dangerous in prison with her illness</a:t>
                      </a:r>
                      <a:endParaRPr lang="en-US" dirty="0"/>
                    </a:p>
                  </a:txBody>
                  <a:tcPr/>
                </a:tc>
              </a:tr>
              <a:tr h="551172">
                <a:tc>
                  <a:txBody>
                    <a:bodyPr/>
                    <a:lstStyle/>
                    <a:p>
                      <a:r>
                        <a:rPr lang="en-US" dirty="0" smtClean="0"/>
                        <a:t>Miss Sidley</a:t>
                      </a:r>
                      <a:r>
                        <a:rPr lang="en-US" baseline="0" dirty="0" smtClean="0"/>
                        <a:t> is </a:t>
                      </a:r>
                      <a:r>
                        <a:rPr lang="en-US" baseline="0" dirty="0" smtClean="0"/>
                        <a:t>coo-coo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did Miss</a:t>
                      </a:r>
                      <a:r>
                        <a:rPr lang="en-US" baseline="0" dirty="0" smtClean="0"/>
                        <a:t> Sidley start losing her mind?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 she saw Robert</a:t>
                      </a:r>
                      <a:endParaRPr lang="en-US" dirty="0"/>
                    </a:p>
                  </a:txBody>
                  <a:tcPr/>
                </a:tc>
              </a:tr>
              <a:tr h="551172">
                <a:tc>
                  <a:txBody>
                    <a:bodyPr/>
                    <a:lstStyle/>
                    <a:p>
                      <a:r>
                        <a:rPr lang="en-US" dirty="0" smtClean="0"/>
                        <a:t>Miss Sidley</a:t>
                      </a:r>
                      <a:r>
                        <a:rPr lang="en-US" baseline="0" dirty="0" smtClean="0"/>
                        <a:t> doesn’t like kids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long has this been going on for?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 she saw Robert</a:t>
                      </a:r>
                      <a:endParaRPr lang="en-US" dirty="0"/>
                    </a:p>
                  </a:txBody>
                  <a:tcPr/>
                </a:tc>
              </a:tr>
              <a:tr h="551172"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r>
                        <a:rPr lang="en-US" baseline="0" dirty="0" smtClean="0"/>
                        <a:t> Sidley is at her middle 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long was she in therapy before she killed herself?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Didn’t say,</a:t>
                      </a:r>
                      <a:r>
                        <a:rPr lang="en-US" baseline="0" dirty="0" smtClean="0"/>
                        <a:t> but she was put in therapy a year later after the incident</a:t>
                      </a:r>
                      <a:endParaRPr lang="en-US" dirty="0"/>
                    </a:p>
                  </a:txBody>
                  <a:tcPr/>
                </a:tc>
              </a:tr>
              <a:tr h="551172">
                <a:tc>
                  <a:txBody>
                    <a:bodyPr/>
                    <a:lstStyle/>
                    <a:p>
                      <a:r>
                        <a:rPr lang="en-US" dirty="0" smtClean="0"/>
                        <a:t>Miss Sidley has a bad back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was the symptoms</a:t>
                      </a:r>
                      <a:r>
                        <a:rPr lang="en-US" baseline="0" dirty="0" smtClean="0"/>
                        <a:t> Miss Sidley has?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Didn’t say</a:t>
                      </a:r>
                      <a:endParaRPr lang="en-US" dirty="0"/>
                    </a:p>
                  </a:txBody>
                  <a:tcPr/>
                </a:tc>
              </a:tr>
              <a:tr h="551172">
                <a:tc>
                  <a:txBody>
                    <a:bodyPr/>
                    <a:lstStyle/>
                    <a:p>
                      <a:r>
                        <a:rPr lang="en-US" dirty="0" smtClean="0"/>
                        <a:t>Miss Sidley</a:t>
                      </a:r>
                      <a:r>
                        <a:rPr lang="en-US" baseline="0" dirty="0" smtClean="0"/>
                        <a:t> is very cranky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was Miss Sidley arrested?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Mrs. </a:t>
                      </a:r>
                      <a:r>
                        <a:rPr lang="en-US" dirty="0" err="1" smtClean="0"/>
                        <a:t>Crossen</a:t>
                      </a:r>
                      <a:r>
                        <a:rPr lang="en-US" dirty="0" smtClean="0"/>
                        <a:t> pounced</a:t>
                      </a:r>
                      <a:r>
                        <a:rPr lang="en-US" baseline="0" dirty="0" smtClean="0"/>
                        <a:t> Sidley when she was distracted</a:t>
                      </a:r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 smtClean="0"/>
                        <a:t>The kids are scared of Miss Sidley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were the kids really</a:t>
                      </a:r>
                      <a:r>
                        <a:rPr lang="en-US" baseline="0" dirty="0" smtClean="0"/>
                        <a:t> doing when Sidley is coo-coo?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Wasn’t</a:t>
                      </a:r>
                      <a:r>
                        <a:rPr lang="en-US" baseline="0" smtClean="0"/>
                        <a:t> told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529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KWL of Suffer the Little Children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4034977"/>
              </p:ext>
            </p:extLst>
          </p:nvPr>
        </p:nvGraphicFramePr>
        <p:xfrm>
          <a:off x="457200" y="609600"/>
          <a:ext cx="8229600" cy="625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What do I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 don’t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 learned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was the aftermath when the kids were killed?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mourning ceremony was held for the murdered</a:t>
                      </a:r>
                      <a:r>
                        <a:rPr lang="en-US" baseline="0" dirty="0" smtClean="0"/>
                        <a:t> kids and Summer Street School wasn’t open for some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How long was Miss Sidley out after the incident with Robert?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month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cause Miss Sidley to look away from the kids around her?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 of their expression was like</a:t>
                      </a:r>
                      <a:r>
                        <a:rPr lang="en-US" baseline="0" dirty="0" smtClean="0"/>
                        <a:t> the ones from Robert or the girls</a:t>
                      </a:r>
                      <a:endParaRPr lang="en-US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old is Miss Sidley?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She’s a</a:t>
                      </a:r>
                      <a:r>
                        <a:rPr lang="en-US" baseline="0" dirty="0" smtClean="0"/>
                        <a:t> middle-aged woman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339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287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KWL Chart of Suffer the Little Children</vt:lpstr>
      <vt:lpstr>KWL of Suffer the Little Children</vt:lpstr>
    </vt:vector>
  </TitlesOfParts>
  <Company>HISD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KWL Chart of Suffer the Little Children</dc:title>
  <dc:creator>Administrator</dc:creator>
  <cp:lastModifiedBy>Administrator</cp:lastModifiedBy>
  <cp:revision>14</cp:revision>
  <dcterms:created xsi:type="dcterms:W3CDTF">2013-05-20T19:23:27Z</dcterms:created>
  <dcterms:modified xsi:type="dcterms:W3CDTF">2013-06-05T17:25:50Z</dcterms:modified>
</cp:coreProperties>
</file>