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0BA97-8CB0-4BDF-891D-E6A760F33BDC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2E1B-EF09-4275-8EF7-F1B7D53C8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554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0BA97-8CB0-4BDF-891D-E6A760F33BDC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2E1B-EF09-4275-8EF7-F1B7D53C8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18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0BA97-8CB0-4BDF-891D-E6A760F33BDC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2E1B-EF09-4275-8EF7-F1B7D53C8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642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0BA97-8CB0-4BDF-891D-E6A760F33BDC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2E1B-EF09-4275-8EF7-F1B7D53C8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09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0BA97-8CB0-4BDF-891D-E6A760F33BDC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2E1B-EF09-4275-8EF7-F1B7D53C8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01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0BA97-8CB0-4BDF-891D-E6A760F33BDC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2E1B-EF09-4275-8EF7-F1B7D53C8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57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0BA97-8CB0-4BDF-891D-E6A760F33BDC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2E1B-EF09-4275-8EF7-F1B7D53C8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86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0BA97-8CB0-4BDF-891D-E6A760F33BDC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2E1B-EF09-4275-8EF7-F1B7D53C8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75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0BA97-8CB0-4BDF-891D-E6A760F33BDC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2E1B-EF09-4275-8EF7-F1B7D53C8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0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0BA97-8CB0-4BDF-891D-E6A760F33BDC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2E1B-EF09-4275-8EF7-F1B7D53C8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313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0BA97-8CB0-4BDF-891D-E6A760F33BDC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2E1B-EF09-4275-8EF7-F1B7D53C8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672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0BA97-8CB0-4BDF-891D-E6A760F33BDC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D2E1B-EF09-4275-8EF7-F1B7D53C8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088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-152400"/>
            <a:ext cx="6553200" cy="152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4560910"/>
              </p:ext>
            </p:extLst>
          </p:nvPr>
        </p:nvGraphicFramePr>
        <p:xfrm>
          <a:off x="304800" y="198582"/>
          <a:ext cx="8229600" cy="668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What</a:t>
                      </a:r>
                      <a:r>
                        <a:rPr lang="en-US" baseline="0" dirty="0" smtClean="0"/>
                        <a:t> I Know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</a:t>
                      </a:r>
                      <a:r>
                        <a:rPr lang="en-US" baseline="0" dirty="0" smtClean="0"/>
                        <a:t> I want to know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I’ve learned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Miss Sidley was put in therapy and watched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Why did she kept killing the kids?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Miss Sidley has a deadly instinct on detecting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Why wasn’t she sentenced to prison?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Miss Sidley is coo-coo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 did Miss Sidley start losing her mind?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Miss Sidley doesn’t like kids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 long has this been going on for?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Miss Sidley is at her middle 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 long was she in therapy before she killed herself?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Miss Sidley has a bad back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was the symptoms Miss Sidley has?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Miss Sidley is very cranky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 was Miss Sidley arrested?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 kids are scared of Miss Sidley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were the kids really doing when Sidley is coo-coo?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</a:t>
                      </a:r>
                      <a:r>
                        <a:rPr lang="en-US" baseline="0" dirty="0" smtClean="0"/>
                        <a:t> was the aftermath when the kids were killed?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19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0137829"/>
              </p:ext>
            </p:extLst>
          </p:nvPr>
        </p:nvGraphicFramePr>
        <p:xfrm>
          <a:off x="381000" y="152400"/>
          <a:ext cx="8229600" cy="442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What I know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I want</a:t>
                      </a:r>
                      <a:r>
                        <a:rPr lang="en-US" baseline="0" dirty="0" smtClean="0"/>
                        <a:t> to know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I’ve learned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 long was Miss Sidley out</a:t>
                      </a:r>
                      <a:r>
                        <a:rPr lang="en-US" baseline="0" dirty="0" smtClean="0"/>
                        <a:t> after the incident with Robert?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cause Miss Sidley</a:t>
                      </a:r>
                      <a:r>
                        <a:rPr lang="en-US" baseline="0" dirty="0" smtClean="0"/>
                        <a:t> to look away from the kids around her?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 old is Miss</a:t>
                      </a:r>
                      <a:r>
                        <a:rPr lang="en-US" baseline="0" dirty="0" smtClean="0"/>
                        <a:t> Sidley?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9334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183</Words>
  <Application>Microsoft Office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KWL Chart</dc:title>
  <dc:creator>Administrator</dc:creator>
  <cp:lastModifiedBy>Administrator</cp:lastModifiedBy>
  <cp:revision>4</cp:revision>
  <dcterms:created xsi:type="dcterms:W3CDTF">2013-06-05T16:48:57Z</dcterms:created>
  <dcterms:modified xsi:type="dcterms:W3CDTF">2013-06-05T17:25:32Z</dcterms:modified>
</cp:coreProperties>
</file>